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5F3AFB-EDC5-45A3-823A-FBEAF976CBAB}" v="7" dt="2026-01-30T19:58:28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Cavallieri" userId="9d638fcb-b704-4fa5-9d41-c9f60bd55a5d" providerId="ADAL" clId="{5DB45D53-431B-43E1-B1E6-662E25651934}"/>
    <pc:docChg chg="custSel modSld">
      <pc:chgData name="Lara Cavallieri" userId="9d638fcb-b704-4fa5-9d41-c9f60bd55a5d" providerId="ADAL" clId="{5DB45D53-431B-43E1-B1E6-662E25651934}" dt="2026-01-02T21:04:08.894" v="1"/>
      <pc:docMkLst>
        <pc:docMk/>
      </pc:docMkLst>
      <pc:sldChg chg="addSp modSp modAnim">
        <pc:chgData name="Lara Cavallieri" userId="9d638fcb-b704-4fa5-9d41-c9f60bd55a5d" providerId="ADAL" clId="{5DB45D53-431B-43E1-B1E6-662E25651934}" dt="2026-01-02T21:04:08.894" v="1"/>
        <pc:sldMkLst>
          <pc:docMk/>
          <pc:sldMk cId="1236387918" sldId="257"/>
        </pc:sldMkLst>
        <pc:picChg chg="add mod">
          <ac:chgData name="Lara Cavallieri" userId="9d638fcb-b704-4fa5-9d41-c9f60bd55a5d" providerId="ADAL" clId="{5DB45D53-431B-43E1-B1E6-662E25651934}" dt="2026-01-02T21:04:08.894" v="1"/>
          <ac:picMkLst>
            <pc:docMk/>
            <pc:sldMk cId="1236387918" sldId="257"/>
            <ac:picMk id="4" creationId="{EFC4B397-27C1-4C9A-7D64-7CD3D490E158}"/>
          </ac:picMkLst>
        </pc:picChg>
      </pc:sldChg>
      <pc:sldChg chg="modSp mod">
        <pc:chgData name="Lara Cavallieri" userId="9d638fcb-b704-4fa5-9d41-c9f60bd55a5d" providerId="ADAL" clId="{5DB45D53-431B-43E1-B1E6-662E25651934}" dt="2026-01-02T21:03:57.435" v="0" actId="27636"/>
        <pc:sldMkLst>
          <pc:docMk/>
          <pc:sldMk cId="1568013793" sldId="268"/>
        </pc:sldMkLst>
        <pc:spChg chg="mod">
          <ac:chgData name="Lara Cavallieri" userId="9d638fcb-b704-4fa5-9d41-c9f60bd55a5d" providerId="ADAL" clId="{5DB45D53-431B-43E1-B1E6-662E25651934}" dt="2026-01-02T21:03:57.435" v="0" actId="27636"/>
          <ac:spMkLst>
            <pc:docMk/>
            <pc:sldMk cId="1568013793" sldId="268"/>
            <ac:spMk id="2" creationId="{5F1B7E2A-1AD6-531A-6815-9048F57690B3}"/>
          </ac:spMkLst>
        </pc:spChg>
      </pc:sldChg>
    </pc:docChg>
  </pc:docChgLst>
  <pc:docChgLst>
    <pc:chgData name="Lara Cavallieri" userId="9d638fcb-b704-4fa5-9d41-c9f60bd55a5d" providerId="ADAL" clId="{3F5F3AFB-EDC5-45A3-823A-FBEAF976CBAB}"/>
    <pc:docChg chg="custSel modSld">
      <pc:chgData name="Lara Cavallieri" userId="9d638fcb-b704-4fa5-9d41-c9f60bd55a5d" providerId="ADAL" clId="{3F5F3AFB-EDC5-45A3-823A-FBEAF976CBAB}" dt="2026-01-30T19:58:28.478" v="14"/>
      <pc:docMkLst>
        <pc:docMk/>
      </pc:docMkLst>
      <pc:sldChg chg="addSp delSp modSp mod">
        <pc:chgData name="Lara Cavallieri" userId="9d638fcb-b704-4fa5-9d41-c9f60bd55a5d" providerId="ADAL" clId="{3F5F3AFB-EDC5-45A3-823A-FBEAF976CBAB}" dt="2026-01-26T18:35:28.411" v="1"/>
        <pc:sldMkLst>
          <pc:docMk/>
          <pc:sldMk cId="1367852694" sldId="270"/>
        </pc:sldMkLst>
        <pc:picChg chg="add mod">
          <ac:chgData name="Lara Cavallieri" userId="9d638fcb-b704-4fa5-9d41-c9f60bd55a5d" providerId="ADAL" clId="{3F5F3AFB-EDC5-45A3-823A-FBEAF976CBAB}" dt="2026-01-26T18:35:28.411" v="1"/>
          <ac:picMkLst>
            <pc:docMk/>
            <pc:sldMk cId="1367852694" sldId="270"/>
            <ac:picMk id="4" creationId="{B6DD21E1-DB73-E4CE-6C09-8FFC4CAB94D8}"/>
          </ac:picMkLst>
        </pc:picChg>
      </pc:sldChg>
      <pc:sldChg chg="addSp delSp modSp mod">
        <pc:chgData name="Lara Cavallieri" userId="9d638fcb-b704-4fa5-9d41-c9f60bd55a5d" providerId="ADAL" clId="{3F5F3AFB-EDC5-45A3-823A-FBEAF976CBAB}" dt="2026-01-30T19:55:52.153" v="8"/>
        <pc:sldMkLst>
          <pc:docMk/>
          <pc:sldMk cId="2311765472" sldId="271"/>
        </pc:sldMkLst>
        <pc:picChg chg="del mod">
          <ac:chgData name="Lara Cavallieri" userId="9d638fcb-b704-4fa5-9d41-c9f60bd55a5d" providerId="ADAL" clId="{3F5F3AFB-EDC5-45A3-823A-FBEAF976CBAB}" dt="2026-01-30T19:55:51.478" v="7" actId="478"/>
          <ac:picMkLst>
            <pc:docMk/>
            <pc:sldMk cId="2311765472" sldId="271"/>
            <ac:picMk id="3" creationId="{DBC3E28C-B7CC-032D-7AA3-0664CD714240}"/>
          </ac:picMkLst>
        </pc:picChg>
        <pc:picChg chg="add mod">
          <ac:chgData name="Lara Cavallieri" userId="9d638fcb-b704-4fa5-9d41-c9f60bd55a5d" providerId="ADAL" clId="{3F5F3AFB-EDC5-45A3-823A-FBEAF976CBAB}" dt="2026-01-30T19:55:52.153" v="8"/>
          <ac:picMkLst>
            <pc:docMk/>
            <pc:sldMk cId="2311765472" sldId="271"/>
            <ac:picMk id="4" creationId="{1E77890A-5A0A-44ED-8E4B-9A0E6BC536E4}"/>
          </ac:picMkLst>
        </pc:picChg>
      </pc:sldChg>
      <pc:sldChg chg="addSp delSp modSp mod">
        <pc:chgData name="Lara Cavallieri" userId="9d638fcb-b704-4fa5-9d41-c9f60bd55a5d" providerId="ADAL" clId="{3F5F3AFB-EDC5-45A3-823A-FBEAF976CBAB}" dt="2026-01-26T18:35:45.806" v="3"/>
        <pc:sldMkLst>
          <pc:docMk/>
          <pc:sldMk cId="1321905282" sldId="276"/>
        </pc:sldMkLst>
        <pc:picChg chg="add mod">
          <ac:chgData name="Lara Cavallieri" userId="9d638fcb-b704-4fa5-9d41-c9f60bd55a5d" providerId="ADAL" clId="{3F5F3AFB-EDC5-45A3-823A-FBEAF976CBAB}" dt="2026-01-26T18:35:45.806" v="3"/>
          <ac:picMkLst>
            <pc:docMk/>
            <pc:sldMk cId="1321905282" sldId="276"/>
            <ac:picMk id="4" creationId="{0D05A27D-305B-6EA3-E8E8-D25E7C14C532}"/>
          </ac:picMkLst>
        </pc:picChg>
      </pc:sldChg>
      <pc:sldChg chg="addSp delSp modSp mod">
        <pc:chgData name="Lara Cavallieri" userId="9d638fcb-b704-4fa5-9d41-c9f60bd55a5d" providerId="ADAL" clId="{3F5F3AFB-EDC5-45A3-823A-FBEAF976CBAB}" dt="2026-01-30T19:58:28.478" v="14"/>
        <pc:sldMkLst>
          <pc:docMk/>
          <pc:sldMk cId="2754374087" sldId="277"/>
        </pc:sldMkLst>
        <pc:picChg chg="del">
          <ac:chgData name="Lara Cavallieri" userId="9d638fcb-b704-4fa5-9d41-c9f60bd55a5d" providerId="ADAL" clId="{3F5F3AFB-EDC5-45A3-823A-FBEAF976CBAB}" dt="2026-01-30T19:58:28.017" v="13" actId="478"/>
          <ac:picMkLst>
            <pc:docMk/>
            <pc:sldMk cId="2754374087" sldId="277"/>
            <ac:picMk id="3" creationId="{9C29090D-2D08-0532-FB02-F2A0ECE81D78}"/>
          </ac:picMkLst>
        </pc:picChg>
        <pc:picChg chg="add mod">
          <ac:chgData name="Lara Cavallieri" userId="9d638fcb-b704-4fa5-9d41-c9f60bd55a5d" providerId="ADAL" clId="{3F5F3AFB-EDC5-45A3-823A-FBEAF976CBAB}" dt="2026-01-30T19:58:28.478" v="14"/>
          <ac:picMkLst>
            <pc:docMk/>
            <pc:sldMk cId="2754374087" sldId="277"/>
            <ac:picMk id="4" creationId="{600DE3F5-D016-7531-D01A-5AA99D7E0912}"/>
          </ac:picMkLst>
        </pc:picChg>
      </pc:sldChg>
      <pc:sldChg chg="addSp delSp modSp mod">
        <pc:chgData name="Lara Cavallieri" userId="9d638fcb-b704-4fa5-9d41-c9f60bd55a5d" providerId="ADAL" clId="{3F5F3AFB-EDC5-45A3-823A-FBEAF976CBAB}" dt="2026-01-26T18:36:08.203" v="5"/>
        <pc:sldMkLst>
          <pc:docMk/>
          <pc:sldMk cId="3283343127" sldId="278"/>
        </pc:sldMkLst>
        <pc:picChg chg="add mod">
          <ac:chgData name="Lara Cavallieri" userId="9d638fcb-b704-4fa5-9d41-c9f60bd55a5d" providerId="ADAL" clId="{3F5F3AFB-EDC5-45A3-823A-FBEAF976CBAB}" dt="2026-01-26T18:36:08.203" v="5"/>
          <ac:picMkLst>
            <pc:docMk/>
            <pc:sldMk cId="3283343127" sldId="278"/>
            <ac:picMk id="4" creationId="{11A50FE2-E33C-0FBF-7F49-85F809436A6D}"/>
          </ac:picMkLst>
        </pc:picChg>
      </pc:sldChg>
      <pc:sldChg chg="addSp delSp modSp mod">
        <pc:chgData name="Lara Cavallieri" userId="9d638fcb-b704-4fa5-9d41-c9f60bd55a5d" providerId="ADAL" clId="{3F5F3AFB-EDC5-45A3-823A-FBEAF976CBAB}" dt="2026-01-30T19:56:26.390" v="10"/>
        <pc:sldMkLst>
          <pc:docMk/>
          <pc:sldMk cId="3534430935" sldId="279"/>
        </pc:sldMkLst>
        <pc:picChg chg="del">
          <ac:chgData name="Lara Cavallieri" userId="9d638fcb-b704-4fa5-9d41-c9f60bd55a5d" providerId="ADAL" clId="{3F5F3AFB-EDC5-45A3-823A-FBEAF976CBAB}" dt="2026-01-30T19:56:25.972" v="9" actId="478"/>
          <ac:picMkLst>
            <pc:docMk/>
            <pc:sldMk cId="3534430935" sldId="279"/>
            <ac:picMk id="3" creationId="{3BB7D0B7-3F9B-0EA1-720D-E557C910465A}"/>
          </ac:picMkLst>
        </pc:picChg>
        <pc:picChg chg="add mod">
          <ac:chgData name="Lara Cavallieri" userId="9d638fcb-b704-4fa5-9d41-c9f60bd55a5d" providerId="ADAL" clId="{3F5F3AFB-EDC5-45A3-823A-FBEAF976CBAB}" dt="2026-01-30T19:56:26.390" v="10"/>
          <ac:picMkLst>
            <pc:docMk/>
            <pc:sldMk cId="3534430935" sldId="279"/>
            <ac:picMk id="4" creationId="{4EF93144-2B30-B20C-4A0C-99D3F1A16CDC}"/>
          </ac:picMkLst>
        </pc:picChg>
      </pc:sldChg>
      <pc:sldChg chg="addSp delSp modSp mod">
        <pc:chgData name="Lara Cavallieri" userId="9d638fcb-b704-4fa5-9d41-c9f60bd55a5d" providerId="ADAL" clId="{3F5F3AFB-EDC5-45A3-823A-FBEAF976CBAB}" dt="2026-01-30T19:56:37.866" v="12"/>
        <pc:sldMkLst>
          <pc:docMk/>
          <pc:sldMk cId="2848119311" sldId="280"/>
        </pc:sldMkLst>
        <pc:picChg chg="del">
          <ac:chgData name="Lara Cavallieri" userId="9d638fcb-b704-4fa5-9d41-c9f60bd55a5d" providerId="ADAL" clId="{3F5F3AFB-EDC5-45A3-823A-FBEAF976CBAB}" dt="2026-01-30T19:56:37.316" v="11" actId="478"/>
          <ac:picMkLst>
            <pc:docMk/>
            <pc:sldMk cId="2848119311" sldId="280"/>
            <ac:picMk id="3" creationId="{84035CB7-9CB3-B1D5-034A-5E35B17C6AB9}"/>
          </ac:picMkLst>
        </pc:picChg>
        <pc:picChg chg="add mod">
          <ac:chgData name="Lara Cavallieri" userId="9d638fcb-b704-4fa5-9d41-c9f60bd55a5d" providerId="ADAL" clId="{3F5F3AFB-EDC5-45A3-823A-FBEAF976CBAB}" dt="2026-01-30T19:56:37.866" v="12"/>
          <ac:picMkLst>
            <pc:docMk/>
            <pc:sldMk cId="2848119311" sldId="280"/>
            <ac:picMk id="4" creationId="{C8A3EE0E-5009-C497-FC81-962DAC47E82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3C66-8011-29C0-8238-D340D9B8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82C9D-0D34-04AB-3135-509D70F5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4F-3BC4-4BC5-AD58-1E3665D8046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24E7-01F6-FC58-70ED-D59F3A8C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62B49-2287-F8F8-DA29-AFFA0CB0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B9BC-1C6D-4092-958A-7D3E1BEB1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6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2318A-0553-AD23-D29D-E2E256BC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FFBD5-09C6-FAB4-42F7-A2FBB5E2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F8FB3-AC03-7EDF-A72B-B78F4FEA1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0EA4F-3BC4-4BC5-AD58-1E3665D8046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830C1-BF56-0FFE-D68C-1A2E10909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168DB-4552-1E91-6E5A-5D9EEF14B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BB9BC-1C6D-4092-958A-7D3E1BEB1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4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C8C562-40E8-8B1B-5E65-9963403E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9FE1F-8EE2-C9BA-6482-DB407D4B75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458410-2282-D631-C809-488D747BA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C274C-6B0D-5414-7AF9-AAB8B4D5CC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E24AA3-739A-E7AB-328C-8501EDBD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FAN FEST 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B01B2-F10E-0567-4771-63CE198D30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9028DC-845B-BC5F-11E8-4F3CFDAA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DIVERTIDO 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PARA TODA 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LA FAMILA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8DB3F-67E8-3C18-A92D-DFDBDD9A23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1B7E2A-1AD6-531A-6815-9048F576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VEA NUESTRA GALARDONADA MASCOTA – </a:t>
            </a:r>
            <a:br>
              <a:rPr lang="en-US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</a:br>
            <a:r>
              <a:rPr lang="en-US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STUFF EL DRAGÓN MÁGICO 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7CD99-6D8A-5D42-FDB0-64CCFBFFB1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CB1947-41E3-3E9F-1C9F-2A8A5F1C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CF648-4661-D419-795C-13E1EC7F88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FBF257-2FA1-43BF-12B6-83B0EEC2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D21E1-DB73-E4CE-6C09-8FFC4CAB94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812F0D-7341-CD05-1BFE-40C81DC5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7890A-5A0A-44ED-8E4B-9A0E6BC536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418143-2439-6DA7-A0FD-70322D75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DC642-E873-BBA9-0F7F-EC61814D37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5A5C0D-5315-6F2E-3A7F-21987353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29A51-3B8A-9794-0740-7DD7AA2A9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D3A007-30A7-D85B-5735-C125CF3C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0F93F-78AC-FFBF-D133-744F0B8A65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E2EE76-F7ED-C5C9-6CB9-167FD1EC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DEE46-C398-72EB-5551-B6F9C469170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panish_25 26 Tourism Video_Final (2)">
            <a:hlinkClick r:id="" action="ppaction://media"/>
            <a:extLst>
              <a:ext uri="{FF2B5EF4-FFF2-40B4-BE49-F238E27FC236}">
                <a16:creationId xmlns:a16="http://schemas.microsoft.com/office/drawing/2014/main" id="{EFC4B397-27C1-4C9A-7D64-7CD3D490E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358C53-B6F2-9D66-1DE5-EE6449CB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C5E96-5E62-BF4B-D81D-EB3BE0A3E1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6A2198-F182-A84F-3096-A04ACA7A9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5A27D-305B-6EA3-E8E8-D25E7C14C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2C071F-98A8-2F0A-4007-93BD987F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DE3F5-D016-7531-D01A-5AA99D7E09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D3F371-99A6-BB02-367F-0568A724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50FE2-E33C-0FBF-7F49-85F809436A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72FBDF-0AA0-FDF2-F026-85FFE39F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93144-2B30-B20C-4A0C-99D3F1A16C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A987CB-D6B1-2827-90FA-35463550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3EE0E-5009-C497-FC81-962DAC47E8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E5200C-C33B-29FB-7BB5-932E42DD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68C01-6822-CF9D-9500-C0BCAD8430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BD5E6B-F443-A642-3C7C-A53646B60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2EE13-66B1-B690-4024-F30F265B1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676BCA-5F7E-BA6E-EF02-C0C8E1DC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F5599-29E5-A38B-D512-5C164D8813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400B1F-D227-C455-DAF1-D3FFC2F0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1C9C7-C014-4605-87B3-0E4785046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9E400D-8CE0-A674-3FCF-7EAA21CB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13A49-A155-9C4D-16E4-DDB7B1EB0B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57D4B5-8135-6FDC-AB5B-43FB2F63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E5FF5-373D-E480-2898-B2275AB5F2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F8B976-D346-4618-BB2F-770AFD92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17038-1718-4CB4-D728-14B4A7D7E7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30639F-4AC3-7409-C6C6-986D11F6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50FDA-1E8E-3406-2E99-333761610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FEE2A3-B61E-8B08-D8A7-2AD214D7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5AF10-098B-C3C0-1F04-6AD59A67F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D8377B-E65E-AC35-2498-BC74627DD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BD7D9-B498-4F77-CFB0-4D7914B8B7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13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9E15FD-A235-87B5-5AD2-482A9530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BCDBB-E967-CB73-81BD-DF740EE50A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0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925BC5-1CC9-B76E-0991-7C6EEB60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36838-B4C5-5E72-BF2F-424F50FC01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10A71F-BD6C-4E5F-02B9-3C32B82F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4977D-5B44-DDA3-C66B-456956E951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6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F497D3-4B8A-6743-281A-7296EA74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5FF3F-0703-5679-C24D-F71E0ABC06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0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2819A1-81B1-35D1-45DB-27EB4504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F7CCB-17A5-E1FB-6E03-FF2AF853B2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7967d2-3925-4c29-9c1f-53116f0ba8f2" xsi:nil="true"/>
    <lcf76f155ced4ddcb4097134ff3c332f xmlns="6c38c9f4-5408-4137-8982-caf71cd878e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5CE2B01B819148BF9DA1AC483FFE99" ma:contentTypeVersion="19" ma:contentTypeDescription="Create a new document." ma:contentTypeScope="" ma:versionID="85912919e6b140dc37fc50401755821b">
  <xsd:schema xmlns:xsd="http://www.w3.org/2001/XMLSchema" xmlns:xs="http://www.w3.org/2001/XMLSchema" xmlns:p="http://schemas.microsoft.com/office/2006/metadata/properties" xmlns:ns2="6c38c9f4-5408-4137-8982-caf71cd878ef" xmlns:ns3="107967d2-3925-4c29-9c1f-53116f0ba8f2" targetNamespace="http://schemas.microsoft.com/office/2006/metadata/properties" ma:root="true" ma:fieldsID="3ec8b90751c20f02c6b97623f06547d0" ns2:_="" ns3:_="">
    <xsd:import namespace="6c38c9f4-5408-4137-8982-caf71cd878ef"/>
    <xsd:import namespace="107967d2-3925-4c29-9c1f-53116f0ba8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8c9f4-5408-4137-8982-caf71cd878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84ebed-0963-44a2-87a1-9f14045eb8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967d2-3925-4c29-9c1f-53116f0ba8f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2f205a-0b32-4d8e-ad46-50c50fa65d13}" ma:internalName="TaxCatchAll" ma:showField="CatchAllData" ma:web="107967d2-3925-4c29-9c1f-53116f0ba8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A4E1F2-E3C7-4828-8AA6-273629A6B4D1}">
  <ds:schemaRefs>
    <ds:schemaRef ds:uri="http://schemas.microsoft.com/office/2006/metadata/properties"/>
    <ds:schemaRef ds:uri="http://schemas.microsoft.com/office/infopath/2007/PartnerControls"/>
    <ds:schemaRef ds:uri="107967d2-3925-4c29-9c1f-53116f0ba8f2"/>
    <ds:schemaRef ds:uri="6c38c9f4-5408-4137-8982-caf71cd878ef"/>
  </ds:schemaRefs>
</ds:datastoreItem>
</file>

<file path=customXml/itemProps2.xml><?xml version="1.0" encoding="utf-8"?>
<ds:datastoreItem xmlns:ds="http://schemas.openxmlformats.org/officeDocument/2006/customXml" ds:itemID="{BF5F5CAC-7A13-4D5D-B067-7A02D07569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543150-7F91-4E4C-9FE6-3FB8871234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8c9f4-5408-4137-8982-caf71cd878ef"/>
    <ds:schemaRef ds:uri="107967d2-3925-4c29-9c1f-53116f0ba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</Words>
  <Application>Microsoft Office PowerPoint</Application>
  <PresentationFormat>Widescreen</PresentationFormat>
  <Paragraphs>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Aptos</vt:lpstr>
      <vt:lpstr>Aptos Display</vt:lpstr>
      <vt:lpstr>Arial</vt:lpstr>
      <vt:lpstr>Fixture Condensed ExtraLight</vt:lpstr>
      <vt:lpstr>Fixture Condensed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 FEST </vt:lpstr>
      <vt:lpstr>DIVERTIDO PARA TODA LA FAMILA</vt:lpstr>
      <vt:lpstr>VEA NUESTRA GALARDONADA MASCOTA –  STUFF EL DRAGÓN MÁGICO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Lara Cavallieri</dc:creator>
  <cp:lastModifiedBy>Lara Cavallieri</cp:lastModifiedBy>
  <cp:revision>1</cp:revision>
  <dcterms:created xsi:type="dcterms:W3CDTF">2026-01-02T21:03:44Z</dcterms:created>
  <dcterms:modified xsi:type="dcterms:W3CDTF">2026-01-30T19:58:30Z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0x010100075CE2B01B819148BF9DA1AC483FFE99</vt:lpwstr>
  </property>
  <property fmtid="{D5CDD505-2E9C-101B-9397-08002B2CF9AE}" pid="3" name="MediaServiceImageTags">
    <vt:lpwstr/>
  </property>
</Properties>
</file>