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A7C9C4-2E62-487E-83B7-E26AB2C3878C}" v="10" dt="2026-02-04T14:48:39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Cavallieri" userId="9d638fcb-b704-4fa5-9d41-c9f60bd55a5d" providerId="ADAL" clId="{F2A7C9C4-2E62-487E-83B7-E26AB2C3878C}"/>
    <pc:docChg chg="undo custSel addSld delSld modSld">
      <pc:chgData name="Lara Cavallieri" userId="9d638fcb-b704-4fa5-9d41-c9f60bd55a5d" providerId="ADAL" clId="{F2A7C9C4-2E62-487E-83B7-E26AB2C3878C}" dt="2026-02-04T14:48:39.752" v="23"/>
      <pc:docMkLst>
        <pc:docMk/>
      </pc:docMkLst>
      <pc:sldChg chg="addSp delSp modSp mod">
        <pc:chgData name="Lara Cavallieri" userId="9d638fcb-b704-4fa5-9d41-c9f60bd55a5d" providerId="ADAL" clId="{F2A7C9C4-2E62-487E-83B7-E26AB2C3878C}" dt="2026-01-30T22:48:17.560" v="19"/>
        <pc:sldMkLst>
          <pc:docMk/>
          <pc:sldMk cId="219180392" sldId="256"/>
        </pc:sldMkLst>
        <pc:picChg chg="add mod">
          <ac:chgData name="Lara Cavallieri" userId="9d638fcb-b704-4fa5-9d41-c9f60bd55a5d" providerId="ADAL" clId="{F2A7C9C4-2E62-487E-83B7-E26AB2C3878C}" dt="2026-01-30T22:48:17.560" v="19"/>
          <ac:picMkLst>
            <pc:docMk/>
            <pc:sldMk cId="219180392" sldId="256"/>
            <ac:picMk id="4" creationId="{48D88F4A-AC21-3916-5E9E-90EC1A9ED128}"/>
          </ac:picMkLst>
        </pc:picChg>
      </pc:sldChg>
      <pc:sldChg chg="addSp delSp modSp mod">
        <pc:chgData name="Lara Cavallieri" userId="9d638fcb-b704-4fa5-9d41-c9f60bd55a5d" providerId="ADAL" clId="{F2A7C9C4-2E62-487E-83B7-E26AB2C3878C}" dt="2026-02-04T14:48:39.752" v="23"/>
        <pc:sldMkLst>
          <pc:docMk/>
          <pc:sldMk cId="3572593966" sldId="258"/>
        </pc:sldMkLst>
        <pc:picChg chg="del">
          <ac:chgData name="Lara Cavallieri" userId="9d638fcb-b704-4fa5-9d41-c9f60bd55a5d" providerId="ADAL" clId="{F2A7C9C4-2E62-487E-83B7-E26AB2C3878C}" dt="2026-02-04T14:48:33.058" v="22" actId="478"/>
          <ac:picMkLst>
            <pc:docMk/>
            <pc:sldMk cId="3572593966" sldId="258"/>
            <ac:picMk id="3" creationId="{A467B171-3F2C-8340-8AFF-674781DA84D7}"/>
          </ac:picMkLst>
        </pc:picChg>
        <pc:picChg chg="add mod">
          <ac:chgData name="Lara Cavallieri" userId="9d638fcb-b704-4fa5-9d41-c9f60bd55a5d" providerId="ADAL" clId="{F2A7C9C4-2E62-487E-83B7-E26AB2C3878C}" dt="2026-02-04T14:48:39.752" v="23"/>
          <ac:picMkLst>
            <pc:docMk/>
            <pc:sldMk cId="3572593966" sldId="258"/>
            <ac:picMk id="4" creationId="{8F247728-B178-4B2D-6229-4705330238C9}"/>
          </ac:picMkLst>
        </pc:picChg>
      </pc:sldChg>
      <pc:sldChg chg="addSp delSp modSp add del mod">
        <pc:chgData name="Lara Cavallieri" userId="9d638fcb-b704-4fa5-9d41-c9f60bd55a5d" providerId="ADAL" clId="{F2A7C9C4-2E62-487E-83B7-E26AB2C3878C}" dt="2026-01-26T18:22:20.409" v="3"/>
        <pc:sldMkLst>
          <pc:docMk/>
          <pc:sldMk cId="1832439698" sldId="270"/>
        </pc:sldMkLst>
        <pc:picChg chg="add mod">
          <ac:chgData name="Lara Cavallieri" userId="9d638fcb-b704-4fa5-9d41-c9f60bd55a5d" providerId="ADAL" clId="{F2A7C9C4-2E62-487E-83B7-E26AB2C3878C}" dt="2026-01-26T18:22:20.409" v="3"/>
          <ac:picMkLst>
            <pc:docMk/>
            <pc:sldMk cId="1832439698" sldId="270"/>
            <ac:picMk id="4" creationId="{CB1EFA07-72E2-95F6-94A7-8818ECBC4C76}"/>
          </ac:picMkLst>
        </pc:picChg>
      </pc:sldChg>
      <pc:sldChg chg="addSp delSp modSp mod">
        <pc:chgData name="Lara Cavallieri" userId="9d638fcb-b704-4fa5-9d41-c9f60bd55a5d" providerId="ADAL" clId="{F2A7C9C4-2E62-487E-83B7-E26AB2C3878C}" dt="2026-01-30T19:51:10.670" v="13"/>
        <pc:sldMkLst>
          <pc:docMk/>
          <pc:sldMk cId="3046258738" sldId="271"/>
        </pc:sldMkLst>
        <pc:picChg chg="add mod">
          <ac:chgData name="Lara Cavallieri" userId="9d638fcb-b704-4fa5-9d41-c9f60bd55a5d" providerId="ADAL" clId="{F2A7C9C4-2E62-487E-83B7-E26AB2C3878C}" dt="2026-01-30T19:51:10.670" v="13"/>
          <ac:picMkLst>
            <pc:docMk/>
            <pc:sldMk cId="3046258738" sldId="271"/>
            <ac:picMk id="4" creationId="{49290918-0AAE-B545-2E12-FC44439B51AF}"/>
          </ac:picMkLst>
        </pc:picChg>
      </pc:sldChg>
      <pc:sldChg chg="addSp delSp modSp mod">
        <pc:chgData name="Lara Cavallieri" userId="9d638fcb-b704-4fa5-9d41-c9f60bd55a5d" providerId="ADAL" clId="{F2A7C9C4-2E62-487E-83B7-E26AB2C3878C}" dt="2026-01-26T18:27:25.171" v="9"/>
        <pc:sldMkLst>
          <pc:docMk/>
          <pc:sldMk cId="1069797683" sldId="276"/>
        </pc:sldMkLst>
        <pc:picChg chg="add mod">
          <ac:chgData name="Lara Cavallieri" userId="9d638fcb-b704-4fa5-9d41-c9f60bd55a5d" providerId="ADAL" clId="{F2A7C9C4-2E62-487E-83B7-E26AB2C3878C}" dt="2026-01-26T18:27:25.171" v="9"/>
          <ac:picMkLst>
            <pc:docMk/>
            <pc:sldMk cId="1069797683" sldId="276"/>
            <ac:picMk id="5" creationId="{417AF253-FD59-6E69-0FC3-62272C8FD61F}"/>
          </ac:picMkLst>
        </pc:picChg>
      </pc:sldChg>
      <pc:sldChg chg="addSp delSp modSp mod">
        <pc:chgData name="Lara Cavallieri" userId="9d638fcb-b704-4fa5-9d41-c9f60bd55a5d" providerId="ADAL" clId="{F2A7C9C4-2E62-487E-83B7-E26AB2C3878C}" dt="2026-01-30T23:30:05.993" v="21"/>
        <pc:sldMkLst>
          <pc:docMk/>
          <pc:sldMk cId="4167967398" sldId="277"/>
        </pc:sldMkLst>
        <pc:picChg chg="add mod">
          <ac:chgData name="Lara Cavallieri" userId="9d638fcb-b704-4fa5-9d41-c9f60bd55a5d" providerId="ADAL" clId="{F2A7C9C4-2E62-487E-83B7-E26AB2C3878C}" dt="2026-01-30T23:30:05.993" v="21"/>
          <ac:picMkLst>
            <pc:docMk/>
            <pc:sldMk cId="4167967398" sldId="277"/>
            <ac:picMk id="4" creationId="{1F23AE55-709E-7873-0556-422BF85CF651}"/>
          </ac:picMkLst>
        </pc:picChg>
      </pc:sldChg>
      <pc:sldChg chg="addSp delSp modSp mod">
        <pc:chgData name="Lara Cavallieri" userId="9d638fcb-b704-4fa5-9d41-c9f60bd55a5d" providerId="ADAL" clId="{F2A7C9C4-2E62-487E-83B7-E26AB2C3878C}" dt="2026-01-26T18:22:54.450" v="7"/>
        <pc:sldMkLst>
          <pc:docMk/>
          <pc:sldMk cId="1579665303" sldId="279"/>
        </pc:sldMkLst>
        <pc:picChg chg="add mod">
          <ac:chgData name="Lara Cavallieri" userId="9d638fcb-b704-4fa5-9d41-c9f60bd55a5d" providerId="ADAL" clId="{F2A7C9C4-2E62-487E-83B7-E26AB2C3878C}" dt="2026-01-26T18:22:54.450" v="7"/>
          <ac:picMkLst>
            <pc:docMk/>
            <pc:sldMk cId="1579665303" sldId="279"/>
            <ac:picMk id="4" creationId="{9C71A654-E2CB-31F6-8928-48BFCD241D8D}"/>
          </ac:picMkLst>
        </pc:picChg>
      </pc:sldChg>
      <pc:sldChg chg="addSp delSp modSp mod">
        <pc:chgData name="Lara Cavallieri" userId="9d638fcb-b704-4fa5-9d41-c9f60bd55a5d" providerId="ADAL" clId="{F2A7C9C4-2E62-487E-83B7-E26AB2C3878C}" dt="2026-01-30T19:51:31.249" v="15"/>
        <pc:sldMkLst>
          <pc:docMk/>
          <pc:sldMk cId="3344341024" sldId="280"/>
        </pc:sldMkLst>
        <pc:picChg chg="add mod">
          <ac:chgData name="Lara Cavallieri" userId="9d638fcb-b704-4fa5-9d41-c9f60bd55a5d" providerId="ADAL" clId="{F2A7C9C4-2E62-487E-83B7-E26AB2C3878C}" dt="2026-01-30T19:51:31.249" v="15"/>
          <ac:picMkLst>
            <pc:docMk/>
            <pc:sldMk cId="3344341024" sldId="280"/>
            <ac:picMk id="4" creationId="{FEFB6453-A23F-1C3E-A06B-345685B7CC8C}"/>
          </ac:picMkLst>
        </pc:picChg>
      </pc:sldChg>
      <pc:sldChg chg="addSp delSp modSp mod">
        <pc:chgData name="Lara Cavallieri" userId="9d638fcb-b704-4fa5-9d41-c9f60bd55a5d" providerId="ADAL" clId="{F2A7C9C4-2E62-487E-83B7-E26AB2C3878C}" dt="2026-01-30T19:51:49.828" v="17"/>
        <pc:sldMkLst>
          <pc:docMk/>
          <pc:sldMk cId="2944028361" sldId="281"/>
        </pc:sldMkLst>
        <pc:picChg chg="add mod">
          <ac:chgData name="Lara Cavallieri" userId="9d638fcb-b704-4fa5-9d41-c9f60bd55a5d" providerId="ADAL" clId="{F2A7C9C4-2E62-487E-83B7-E26AB2C3878C}" dt="2026-01-30T19:51:49.828" v="17"/>
          <ac:picMkLst>
            <pc:docMk/>
            <pc:sldMk cId="2944028361" sldId="281"/>
            <ac:picMk id="4" creationId="{8F0FC608-3DA5-943D-F1A0-34F119670FBB}"/>
          </ac:picMkLst>
        </pc:picChg>
      </pc:sldChg>
    </pc:docChg>
  </pc:docChgLst>
  <pc:docChgLst>
    <pc:chgData name="Lara Cavallieri" userId="9d638fcb-b704-4fa5-9d41-c9f60bd55a5d" providerId="ADAL" clId="{76E34C9F-F1FA-4433-88D4-B97105295370}"/>
    <pc:docChg chg="custSel modSld">
      <pc:chgData name="Lara Cavallieri" userId="9d638fcb-b704-4fa5-9d41-c9f60bd55a5d" providerId="ADAL" clId="{76E34C9F-F1FA-4433-88D4-B97105295370}" dt="2025-12-30T21:43:59.278" v="1"/>
      <pc:docMkLst>
        <pc:docMk/>
      </pc:docMkLst>
      <pc:sldChg chg="addSp modSp modAnim">
        <pc:chgData name="Lara Cavallieri" userId="9d638fcb-b704-4fa5-9d41-c9f60bd55a5d" providerId="ADAL" clId="{76E34C9F-F1FA-4433-88D4-B97105295370}" dt="2025-12-30T21:43:59.278" v="1"/>
        <pc:sldMkLst>
          <pc:docMk/>
          <pc:sldMk cId="709126833" sldId="257"/>
        </pc:sldMkLst>
        <pc:picChg chg="add mod">
          <ac:chgData name="Lara Cavallieri" userId="9d638fcb-b704-4fa5-9d41-c9f60bd55a5d" providerId="ADAL" clId="{76E34C9F-F1FA-4433-88D4-B97105295370}" dt="2025-12-30T21:43:59.278" v="1"/>
          <ac:picMkLst>
            <pc:docMk/>
            <pc:sldMk cId="709126833" sldId="257"/>
            <ac:picMk id="4" creationId="{CC96DC87-B841-9CA2-DA2F-4DBAB4D26373}"/>
          </ac:picMkLst>
        </pc:picChg>
      </pc:sldChg>
      <pc:sldChg chg="modSp mod">
        <pc:chgData name="Lara Cavallieri" userId="9d638fcb-b704-4fa5-9d41-c9f60bd55a5d" providerId="ADAL" clId="{76E34C9F-F1FA-4433-88D4-B97105295370}" dt="2025-12-30T21:43:43.633" v="0" actId="27636"/>
        <pc:sldMkLst>
          <pc:docMk/>
          <pc:sldMk cId="3473547333" sldId="268"/>
        </pc:sldMkLst>
        <pc:spChg chg="mod">
          <ac:chgData name="Lara Cavallieri" userId="9d638fcb-b704-4fa5-9d41-c9f60bd55a5d" providerId="ADAL" clId="{76E34C9F-F1FA-4433-88D4-B97105295370}" dt="2025-12-30T21:43:43.633" v="0" actId="27636"/>
          <ac:spMkLst>
            <pc:docMk/>
            <pc:sldMk cId="3473547333" sldId="268"/>
            <ac:spMk id="2" creationId="{8EAFCE97-E7D4-6413-6779-AB9D87FB4D0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2C00-EA1B-A7BB-390B-18B6A073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5D710-368F-AA74-32F4-D62FAB39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1013-86DE-478C-B9DD-E3BF38E52B7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8739E-6DE7-953B-6098-C273D8EB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D0BA3-317E-0848-C443-71EB7B3D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F5D30-97D6-4DED-9899-8ED7BA3BB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2B043-8B02-2AD3-9DD1-72F5CC35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DA3E4-F67C-98C3-1DB7-C1F10189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9DB13-4D0F-90E7-F6A1-5C8F1E3A5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281013-86DE-478C-B9DD-E3BF38E52B7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BB4B-8878-154B-E252-E3C69B5F7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952C6-1025-BB31-A97E-455226EE2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2F5D30-97D6-4DED-9899-8ED7BA3BB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1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32577F-7051-E6A4-68B9-01801CEA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88F4A-AC21-3916-5E9E-90EC1A9ED1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DC1986-9F89-896D-6B0D-C061D99C0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A77C2-AE45-F5D3-776D-6E0699CEF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A04FD5-1D90-7D71-6B9C-C540F625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FAN FEST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 </a:t>
            </a:r>
            <a:endParaRPr lang="en-US" sz="8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55BB6-C321-51DA-7445-37929BB4E9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6023F1-2162-7FAF-EA8F-08E04723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DIVERSÃO </a:t>
            </a:r>
            <a:r>
              <a:rPr lang="pt-BR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PARA TODA A </a:t>
            </a:r>
            <a:r>
              <a:rPr lang="pt-BR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FAMÍLIA</a:t>
            </a:r>
            <a:endParaRPr lang="en-US" sz="8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2CC6-DBCA-4287-1FC4-AD7749C6A3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AFCE97-E7D4-6413-6779-AB9D87FB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VEJA NOSSO MASCOTE PREMIADO  </a:t>
            </a:r>
            <a:b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</a:br>
            <a:r>
              <a:rPr lang="pt-BR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“STUFF”, O DRAGÃO DO MAGIC</a:t>
            </a:r>
            <a:endParaRPr lang="en-US" sz="6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BA2E0-E220-EE21-E956-7CD5E55B06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7CADE1-09A3-0F87-C859-480DFF28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0F0BE-E1C5-6E80-22D7-A8D900C213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9F0D08-4F3B-5841-906F-041A5671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EFA07-72E2-95F6-94A7-8818ECBC4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811890-68BF-A2A6-5E78-666872AF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90918-0AAE-B545-2E12-FC44439B51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5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87C9AE-8D47-207C-F23D-2E1092F3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54C69-F347-35E8-65ED-6E63B3AEF1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BEEF08-17A4-711A-6F78-BF521790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D3E63-7A3B-38DE-B7ED-3924E92C70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3C24F7-DE94-7C03-E63E-17C07B0F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B4777-ADE8-07EF-1B8F-3F9CA8E8EE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6444A2-76D3-8C15-E868-8C90EAB3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18E43-C238-27CA-3B89-3C5333EE560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ortuguese_25 26 Tourism Video_Final">
            <a:hlinkClick r:id="" action="ppaction://media"/>
            <a:extLst>
              <a:ext uri="{FF2B5EF4-FFF2-40B4-BE49-F238E27FC236}">
                <a16:creationId xmlns:a16="http://schemas.microsoft.com/office/drawing/2014/main" id="{CC96DC87-B841-9CA2-DA2F-4DBAB4D26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786B55-34FD-9A5C-4FA9-E62A7532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BC600-79F1-CA38-7D58-FA4E785E0A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048556-BAA1-14DE-AD44-3447D2A86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F253-FD59-6E69-0FC3-62272C8FD6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9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6DC6E6-8FC5-C043-8443-17EDA80F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3AE55-709E-7873-0556-422BF85CF6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67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43C3BD-55C1-9252-FC89-55C2E379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869C2-2A9F-C23F-C20D-8784C1D4AA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B1DD34-E321-E725-89EB-2DB2C04A5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1A654-E2CB-31F6-8928-48BFCD241D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7E0CFB-E30F-76A2-980F-5E1DED55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B6453-A23F-1C3E-A06B-345685B7CC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0C6423-7DE5-2195-DE85-D040359C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FC608-3DA5-943D-F1A0-34F119670F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818811-F7F9-2365-2DA6-4D4A33F8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2130E-9B81-579A-0866-09A768592C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654E80-5F3F-EB10-1EFB-58472330F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C299F-510F-E8AE-FF4C-DA695131EF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85BEDF-8F18-6B6D-B60F-4AD36469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D01A2-EC6A-C48C-A3CA-83D00C040C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36F840-495D-96D5-6800-6D79DED2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47728-B178-4B2D-6229-4705330238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C34F93-4236-53A8-66B0-E80E327D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C457D-540A-72C4-00C3-DEF5D8441E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7263CB-6267-BE9F-2BB6-C1EDCFD0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2E679-1A5E-D97B-1C25-4FFF64B67B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EF8E47-94F2-0D17-1918-FD5F71D1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41DCC-3DEF-CE9A-40CF-622E6651BA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07FDAE-75E3-4835-C9B8-5C8FFF148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89F94-5FD8-C586-456A-D14DF75B9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CA68D5-0F2B-2BDC-C7A4-E939DCE8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06BFE-F830-C4D2-01CC-E6A648845D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C07951-7501-1AE6-50A3-739D0B85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BFDC6-F5BD-BAE9-F161-A9BDB5EAA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573D73-644D-BA5F-A6AC-0B16A18F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F226E-D84F-D463-0837-85F393962F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440E30-5CA7-D007-9665-A0CB4B26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E41A2-C62B-4D3A-D4E9-E640797B24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3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3CEE90-0F4A-75CB-0D0F-9878871F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9CF46-AB33-E3C8-396C-301122CE27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5A8F9A-D26E-43D4-0003-6EA12283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5F013-5E13-5F2C-8813-82B0CC7DC7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BFBE5F-9DF0-354C-A718-7B3EE82D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8C372-3CF2-C7A0-6EC7-49C4C25EB2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5CE2B01B819148BF9DA1AC483FFE99" ma:contentTypeVersion="19" ma:contentTypeDescription="Create a new document." ma:contentTypeScope="" ma:versionID="85912919e6b140dc37fc50401755821b">
  <xsd:schema xmlns:xsd="http://www.w3.org/2001/XMLSchema" xmlns:xs="http://www.w3.org/2001/XMLSchema" xmlns:p="http://schemas.microsoft.com/office/2006/metadata/properties" xmlns:ns2="6c38c9f4-5408-4137-8982-caf71cd878ef" xmlns:ns3="107967d2-3925-4c29-9c1f-53116f0ba8f2" targetNamespace="http://schemas.microsoft.com/office/2006/metadata/properties" ma:root="true" ma:fieldsID="3ec8b90751c20f02c6b97623f06547d0" ns2:_="" ns3:_="">
    <xsd:import namespace="6c38c9f4-5408-4137-8982-caf71cd878ef"/>
    <xsd:import namespace="107967d2-3925-4c29-9c1f-53116f0ba8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8c9f4-5408-4137-8982-caf71cd878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84ebed-0963-44a2-87a1-9f14045eb8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967d2-3925-4c29-9c1f-53116f0ba8f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2f205a-0b32-4d8e-ad46-50c50fa65d13}" ma:internalName="TaxCatchAll" ma:showField="CatchAllData" ma:web="107967d2-3925-4c29-9c1f-53116f0ba8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7967d2-3925-4c29-9c1f-53116f0ba8f2" xsi:nil="true"/>
    <lcf76f155ced4ddcb4097134ff3c332f xmlns="6c38c9f4-5408-4137-8982-caf71cd878e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6FF99-D611-4AF3-9CD6-D8E7DB8FE5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8c9f4-5408-4137-8982-caf71cd878ef"/>
    <ds:schemaRef ds:uri="107967d2-3925-4c29-9c1f-53116f0ba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3DC8A2-0F46-4C8C-B2CA-E7494FD250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C3D759-EDEB-48F7-927D-8FD2ED86FFAE}">
  <ds:schemaRefs>
    <ds:schemaRef ds:uri="http://schemas.microsoft.com/office/2006/metadata/properties"/>
    <ds:schemaRef ds:uri="http://schemas.microsoft.com/office/infopath/2007/PartnerControls"/>
    <ds:schemaRef ds:uri="107967d2-3925-4c29-9c1f-53116f0ba8f2"/>
    <ds:schemaRef ds:uri="6c38c9f4-5408-4137-8982-caf71cd878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19</Words>
  <Application>Microsoft Office PowerPoint</Application>
  <PresentationFormat>Widescreen</PresentationFormat>
  <Paragraphs>3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Fixture Condensed ExtraLight</vt:lpstr>
      <vt:lpstr>Fixture Condensed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 FEST </vt:lpstr>
      <vt:lpstr>DIVERSÃO PARA TODA A FAMÍLIA</vt:lpstr>
      <vt:lpstr>VEJA NOSSO MASCOTE PREMIADO   “STUFF”, O DRAGÃO DO MAGIC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Lara Cavallieri</dc:creator>
  <cp:lastModifiedBy>Lara Cavallieri</cp:lastModifiedBy>
  <cp:revision>1</cp:revision>
  <dcterms:created xsi:type="dcterms:W3CDTF">2025-12-30T21:43:32Z</dcterms:created>
  <dcterms:modified xsi:type="dcterms:W3CDTF">2026-02-04T14:48:41Z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0x010100075CE2B01B819148BF9DA1AC483FFE99</vt:lpwstr>
  </property>
  <property fmtid="{D5CDD505-2E9C-101B-9397-08002B2CF9AE}" pid="3" name="MediaServiceImageTags">
    <vt:lpwstr/>
  </property>
</Properties>
</file>