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165F1-1E87-477E-B621-0A09CDE09D29}" v="8" dt="2026-01-30T18:59:35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avallieri" userId="9d638fcb-b704-4fa5-9d41-c9f60bd55a5d" providerId="ADAL" clId="{53C165F1-1E87-477E-B621-0A09CDE09D29}"/>
    <pc:docChg chg="undo custSel addSld delSld modSld">
      <pc:chgData name="Lara Cavallieri" userId="9d638fcb-b704-4fa5-9d41-c9f60bd55a5d" providerId="ADAL" clId="{53C165F1-1E87-477E-B621-0A09CDE09D29}" dt="2026-01-30T18:59:35.832" v="14"/>
      <pc:docMkLst>
        <pc:docMk/>
      </pc:docMkLst>
      <pc:sldChg chg="addSp delSp modSp add del mod">
        <pc:chgData name="Lara Cavallieri" userId="9d638fcb-b704-4fa5-9d41-c9f60bd55a5d" providerId="ADAL" clId="{53C165F1-1E87-477E-B621-0A09CDE09D29}" dt="2026-01-26T18:14:30.689" v="8"/>
        <pc:sldMkLst>
          <pc:docMk/>
          <pc:sldMk cId="4244896389" sldId="271"/>
        </pc:sldMkLst>
        <pc:picChg chg="add mod">
          <ac:chgData name="Lara Cavallieri" userId="9d638fcb-b704-4fa5-9d41-c9f60bd55a5d" providerId="ADAL" clId="{53C165F1-1E87-477E-B621-0A09CDE09D29}" dt="2026-01-26T18:14:30.689" v="8"/>
          <ac:picMkLst>
            <pc:docMk/>
            <pc:sldMk cId="4244896389" sldId="271"/>
            <ac:picMk id="4" creationId="{489A24CC-6942-9C5A-6090-FB8D2EBB17DF}"/>
          </ac:picMkLst>
        </pc:picChg>
      </pc:sldChg>
      <pc:sldChg chg="addSp delSp modSp mod">
        <pc:chgData name="Lara Cavallieri" userId="9d638fcb-b704-4fa5-9d41-c9f60bd55a5d" providerId="ADAL" clId="{53C165F1-1E87-477E-B621-0A09CDE09D29}" dt="2026-01-30T18:58:49.499" v="10"/>
        <pc:sldMkLst>
          <pc:docMk/>
          <pc:sldMk cId="2883826032" sldId="272"/>
        </pc:sldMkLst>
        <pc:picChg chg="del">
          <ac:chgData name="Lara Cavallieri" userId="9d638fcb-b704-4fa5-9d41-c9f60bd55a5d" providerId="ADAL" clId="{53C165F1-1E87-477E-B621-0A09CDE09D29}" dt="2026-01-30T18:58:48.799" v="9" actId="478"/>
          <ac:picMkLst>
            <pc:docMk/>
            <pc:sldMk cId="2883826032" sldId="272"/>
            <ac:picMk id="3" creationId="{B04C1A73-80A8-B41C-58DF-F3D02F74E654}"/>
          </ac:picMkLst>
        </pc:picChg>
        <pc:picChg chg="add mod">
          <ac:chgData name="Lara Cavallieri" userId="9d638fcb-b704-4fa5-9d41-c9f60bd55a5d" providerId="ADAL" clId="{53C165F1-1E87-477E-B621-0A09CDE09D29}" dt="2026-01-30T18:58:49.499" v="10"/>
          <ac:picMkLst>
            <pc:docMk/>
            <pc:sldMk cId="2883826032" sldId="272"/>
            <ac:picMk id="4" creationId="{0EC6DDDA-2E6D-10BF-9F5A-692E285E1732}"/>
          </ac:picMkLst>
        </pc:picChg>
      </pc:sldChg>
      <pc:sldChg chg="addSp delSp modSp mod">
        <pc:chgData name="Lara Cavallieri" userId="9d638fcb-b704-4fa5-9d41-c9f60bd55a5d" providerId="ADAL" clId="{53C165F1-1E87-477E-B621-0A09CDE09D29}" dt="2026-01-26T18:11:59.635" v="1"/>
        <pc:sldMkLst>
          <pc:docMk/>
          <pc:sldMk cId="861061918" sldId="277"/>
        </pc:sldMkLst>
        <pc:picChg chg="add mod">
          <ac:chgData name="Lara Cavallieri" userId="9d638fcb-b704-4fa5-9d41-c9f60bd55a5d" providerId="ADAL" clId="{53C165F1-1E87-477E-B621-0A09CDE09D29}" dt="2026-01-26T18:11:59.635" v="1"/>
          <ac:picMkLst>
            <pc:docMk/>
            <pc:sldMk cId="861061918" sldId="277"/>
            <ac:picMk id="4" creationId="{D0E1908C-AF0D-DBC0-C866-CA0C00F9374E}"/>
          </ac:picMkLst>
        </pc:picChg>
      </pc:sldChg>
      <pc:sldChg chg="addSp delSp modSp mod">
        <pc:chgData name="Lara Cavallieri" userId="9d638fcb-b704-4fa5-9d41-c9f60bd55a5d" providerId="ADAL" clId="{53C165F1-1E87-477E-B621-0A09CDE09D29}" dt="2026-01-26T18:12:12.972" v="3"/>
        <pc:sldMkLst>
          <pc:docMk/>
          <pc:sldMk cId="890527992" sldId="279"/>
        </pc:sldMkLst>
        <pc:picChg chg="add mod">
          <ac:chgData name="Lara Cavallieri" userId="9d638fcb-b704-4fa5-9d41-c9f60bd55a5d" providerId="ADAL" clId="{53C165F1-1E87-477E-B621-0A09CDE09D29}" dt="2026-01-26T18:12:12.972" v="3"/>
          <ac:picMkLst>
            <pc:docMk/>
            <pc:sldMk cId="890527992" sldId="279"/>
            <ac:picMk id="4" creationId="{6AB87128-DAEB-4386-6F5D-5C2CA10775F2}"/>
          </ac:picMkLst>
        </pc:picChg>
      </pc:sldChg>
      <pc:sldChg chg="addSp delSp modSp mod">
        <pc:chgData name="Lara Cavallieri" userId="9d638fcb-b704-4fa5-9d41-c9f60bd55a5d" providerId="ADAL" clId="{53C165F1-1E87-477E-B621-0A09CDE09D29}" dt="2026-01-30T18:59:12.708" v="12"/>
        <pc:sldMkLst>
          <pc:docMk/>
          <pc:sldMk cId="2085684573" sldId="280"/>
        </pc:sldMkLst>
        <pc:picChg chg="del">
          <ac:chgData name="Lara Cavallieri" userId="9d638fcb-b704-4fa5-9d41-c9f60bd55a5d" providerId="ADAL" clId="{53C165F1-1E87-477E-B621-0A09CDE09D29}" dt="2026-01-30T18:59:12.172" v="11" actId="478"/>
          <ac:picMkLst>
            <pc:docMk/>
            <pc:sldMk cId="2085684573" sldId="280"/>
            <ac:picMk id="3" creationId="{6883D2A6-879D-D040-E04A-8020792A3893}"/>
          </ac:picMkLst>
        </pc:picChg>
        <pc:picChg chg="add mod">
          <ac:chgData name="Lara Cavallieri" userId="9d638fcb-b704-4fa5-9d41-c9f60bd55a5d" providerId="ADAL" clId="{53C165F1-1E87-477E-B621-0A09CDE09D29}" dt="2026-01-30T18:59:12.708" v="12"/>
          <ac:picMkLst>
            <pc:docMk/>
            <pc:sldMk cId="2085684573" sldId="280"/>
            <ac:picMk id="4" creationId="{E8BA0070-41D5-5AF7-D150-2E81BBD3EF3C}"/>
          </ac:picMkLst>
        </pc:picChg>
      </pc:sldChg>
      <pc:sldChg chg="addSp delSp modSp mod">
        <pc:chgData name="Lara Cavallieri" userId="9d638fcb-b704-4fa5-9d41-c9f60bd55a5d" providerId="ADAL" clId="{53C165F1-1E87-477E-B621-0A09CDE09D29}" dt="2026-01-30T18:59:35.832" v="14"/>
        <pc:sldMkLst>
          <pc:docMk/>
          <pc:sldMk cId="2743624343" sldId="281"/>
        </pc:sldMkLst>
        <pc:picChg chg="del">
          <ac:chgData name="Lara Cavallieri" userId="9d638fcb-b704-4fa5-9d41-c9f60bd55a5d" providerId="ADAL" clId="{53C165F1-1E87-477E-B621-0A09CDE09D29}" dt="2026-01-30T18:59:35.272" v="13" actId="478"/>
          <ac:picMkLst>
            <pc:docMk/>
            <pc:sldMk cId="2743624343" sldId="281"/>
            <ac:picMk id="3" creationId="{88373B2D-C401-C099-B04F-9C81102DF4B8}"/>
          </ac:picMkLst>
        </pc:picChg>
        <pc:picChg chg="add mod">
          <ac:chgData name="Lara Cavallieri" userId="9d638fcb-b704-4fa5-9d41-c9f60bd55a5d" providerId="ADAL" clId="{53C165F1-1E87-477E-B621-0A09CDE09D29}" dt="2026-01-30T18:59:35.832" v="14"/>
          <ac:picMkLst>
            <pc:docMk/>
            <pc:sldMk cId="2743624343" sldId="281"/>
            <ac:picMk id="4" creationId="{AA5DE314-F514-951F-BC54-B619553C91E8}"/>
          </ac:picMkLst>
        </pc:picChg>
      </pc:sldChg>
    </pc:docChg>
  </pc:docChgLst>
  <pc:docChgLst>
    <pc:chgData name="Lara Cavallieri" userId="9d638fcb-b704-4fa5-9d41-c9f60bd55a5d" providerId="ADAL" clId="{0C961B3A-69B6-4725-8127-DE41E3185D69}"/>
    <pc:docChg chg="delSld modSld">
      <pc:chgData name="Lara Cavallieri" userId="9d638fcb-b704-4fa5-9d41-c9f60bd55a5d" providerId="ADAL" clId="{0C961B3A-69B6-4725-8127-DE41E3185D69}" dt="2026-01-02T21:31:03.378" v="1"/>
      <pc:docMkLst>
        <pc:docMk/>
      </pc:docMkLst>
      <pc:sldChg chg="addSp modSp modAnim">
        <pc:chgData name="Lara Cavallieri" userId="9d638fcb-b704-4fa5-9d41-c9f60bd55a5d" providerId="ADAL" clId="{0C961B3A-69B6-4725-8127-DE41E3185D69}" dt="2026-01-02T21:31:03.378" v="1"/>
        <pc:sldMkLst>
          <pc:docMk/>
          <pc:sldMk cId="2926486386" sldId="257"/>
        </pc:sldMkLst>
        <pc:picChg chg="add mod">
          <ac:chgData name="Lara Cavallieri" userId="9d638fcb-b704-4fa5-9d41-c9f60bd55a5d" providerId="ADAL" clId="{0C961B3A-69B6-4725-8127-DE41E3185D69}" dt="2026-01-02T21:31:03.378" v="1"/>
          <ac:picMkLst>
            <pc:docMk/>
            <pc:sldMk cId="2926486386" sldId="257"/>
            <ac:picMk id="4" creationId="{6B028326-E9AB-8D78-8688-F13E43360BFB}"/>
          </ac:picMkLst>
        </pc:picChg>
      </pc:sldChg>
      <pc:sldChg chg="del">
        <pc:chgData name="Lara Cavallieri" userId="9d638fcb-b704-4fa5-9d41-c9f60bd55a5d" providerId="ADAL" clId="{0C961B3A-69B6-4725-8127-DE41E3185D69}" dt="2026-01-02T21:30:50.811" v="0" actId="2696"/>
        <pc:sldMkLst>
          <pc:docMk/>
          <pc:sldMk cId="2919638471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BAAA-5C2F-D97A-4AF4-775097AF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EE0F4-4796-6938-7DD8-73ED7537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5625-6666-4F70-9EB3-F32C123357D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9061D-DB76-E9B7-9492-C2E4F44C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9E7DC-E6DD-B689-EC73-A54DA937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0A9-D130-4A16-AA4B-529789B8F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EE01C-A99C-5AF6-D2A7-0FB52323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5411-7836-7336-7453-45CBDD96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90BBE-D43A-8DC6-09CA-00191C1D0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4E5625-6666-4F70-9EB3-F32C123357D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A747-64E2-AA4E-7389-C99BE9002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B79B-E135-A841-8940-4AD4E5B3A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2EC0A9-D130-4A16-AA4B-529789B8F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75551-3301-96ED-BC30-A0ECDE4E5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B37AC-0107-2141-2890-C0557628B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1DD69-74A5-14E0-E2AC-09B1AC61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755C1-0C87-EB4D-1B2A-6B32FD3528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4276B-C6CF-687B-1691-36F58144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FAN FEST</a:t>
            </a:r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E7D83-CFC4-3AFC-CD7A-5EA539430C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1CB75-217A-9106-4BC9-235703E8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FUN</a:t>
            </a:r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FOR THE </a:t>
            </a:r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WHOLE FAMILY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0FFB9-AFD5-B64F-2A72-0878381B7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456A4E-8CE7-C961-FF2F-E4A639D0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SEE OUR AWARD-WINNING MASCOT </a:t>
            </a:r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STUFF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750B3-2E5E-3045-520A-E61137DF8A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000A25-8CFC-403A-3F74-3E96A0EC4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0E8F4-5972-A26D-228D-22FD0203FB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E0927D-B0E3-7143-125D-1DD5AB6F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A24CC-6942-9C5A-6090-FB8D2EBB1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F5E81-F5C0-BC04-A5DC-10D423BB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6DDDA-2E6D-10BF-9F5A-692E285E17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48CD59-8408-06AE-CF12-A7B0AFE0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76BC1-BF85-2E22-6BA2-5B467B2B5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F83E5-DADD-C532-85D5-38D59F7A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C5A8C-BED4-677D-BA65-1DD90B2A8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854125-454F-C085-0A4E-0B03ADEF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22C2D-34CA-812F-230B-E4DD9C8E3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9363D5-4B44-5A15-A983-997F4209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ED9E0-2E35-C889-EAA5-7698F64C6D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5 26 Tourism Video_V2">
            <a:hlinkClick r:id="" action="ppaction://media"/>
            <a:extLst>
              <a:ext uri="{FF2B5EF4-FFF2-40B4-BE49-F238E27FC236}">
                <a16:creationId xmlns:a16="http://schemas.microsoft.com/office/drawing/2014/main" id="{6B028326-E9AB-8D78-8688-F13E43360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99719-CA42-250F-A66E-D58F74F2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5FD38-D598-5B7B-A6BC-05B34171A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E616FD-9822-E345-22CA-913C5AB2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1908C-AF0D-DBC0-C866-CA0C00F93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D4F847-E68A-5FBA-743F-B1C33B4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E6001-C5A6-BAC7-DA98-DB626ED97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3F497-0345-EBDD-6B46-E8AFBC7B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87128-DAEB-4386-6F5D-5C2CA1077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9A80A-6760-B515-DF66-3F3E7733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A0070-41D5-5AF7-D150-2E81BBD3E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127631-D48E-2166-F9A9-79D3FF52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DE314-F514-951F-BC54-B619553C91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B36BD2-5222-9FA9-AED3-B37970D5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FB7DF-F967-37F1-9C1A-A100DD926F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0366EE-B899-CC48-C977-0A22A20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C40F0-B636-582A-F199-949BA2D89C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21E78B-CE1A-08C2-DD8F-90022C64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3FECD-AEF6-B29C-195B-3571B4A98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A3805F-732C-EE3D-74E6-76C11B2D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5687E-8B7A-220C-CC30-08606B607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978B6E-EEE0-09C1-8C08-D6757C39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79BCF-06A3-F8B8-5EDB-0CD840AC52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31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2E16A8-111C-538F-0DC9-0224CE4C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D802E-C945-6DD0-AAC7-22CC3E37D2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38662F-F915-E1DE-6BCE-13355626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8AC79-1041-B4C8-39C4-97BA45BDE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2C20D-2582-047C-37A1-F902A505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F1E3C-D490-8A5F-EEDE-512831D5F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0152B-F51E-934A-7A9F-80D9E30E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B09E3-E426-1AF0-3313-B84346468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ADBCC0-61E6-4B23-3330-E10F0EEF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921CD-9379-847E-A7A3-073226AED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A91682-2917-E4DB-E48E-79C3ED51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8B38E-AEEB-ABED-1C68-A40ABC18F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DDEE13-AFDB-4664-8821-6C5FE43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8D075-F3A9-4094-6C45-909C19749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239491-BCA3-C6AB-71AF-9E3D0979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CB93-6072-CB7F-9EBB-06477C25B1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9FBD05-96D3-B7B2-AE3B-90B9A633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FEF72-A124-F6CF-2678-48ABA317CA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0A3CD-DB55-2655-75DB-3F6867C9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652E5-0023-014B-A4B1-6BFF92139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967d2-3925-4c29-9c1f-53116f0ba8f2" xsi:nil="true"/>
    <lcf76f155ced4ddcb4097134ff3c332f xmlns="6c38c9f4-5408-4137-8982-caf71cd878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CE2B01B819148BF9DA1AC483FFE99" ma:contentTypeVersion="19" ma:contentTypeDescription="Create a new document." ma:contentTypeScope="" ma:versionID="85912919e6b140dc37fc50401755821b">
  <xsd:schema xmlns:xsd="http://www.w3.org/2001/XMLSchema" xmlns:xs="http://www.w3.org/2001/XMLSchema" xmlns:p="http://schemas.microsoft.com/office/2006/metadata/properties" xmlns:ns2="6c38c9f4-5408-4137-8982-caf71cd878ef" xmlns:ns3="107967d2-3925-4c29-9c1f-53116f0ba8f2" targetNamespace="http://schemas.microsoft.com/office/2006/metadata/properties" ma:root="true" ma:fieldsID="3ec8b90751c20f02c6b97623f06547d0" ns2:_="" ns3:_="">
    <xsd:import namespace="6c38c9f4-5408-4137-8982-caf71cd878ef"/>
    <xsd:import namespace="107967d2-3925-4c29-9c1f-53116f0ba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8c9f4-5408-4137-8982-caf71cd87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84ebed-0963-44a2-87a1-9f14045eb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967d2-3925-4c29-9c1f-53116f0ba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2f205a-0b32-4d8e-ad46-50c50fa65d13}" ma:internalName="TaxCatchAll" ma:showField="CatchAllData" ma:web="107967d2-3925-4c29-9c1f-53116f0ba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EB8D98-DF93-4349-8594-7C7680469D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F74AE8-3854-4E97-B535-3F1BD288B274}">
  <ds:schemaRefs>
    <ds:schemaRef ds:uri="http://schemas.microsoft.com/office/2006/metadata/properties"/>
    <ds:schemaRef ds:uri="http://schemas.microsoft.com/office/infopath/2007/PartnerControls"/>
    <ds:schemaRef ds:uri="107967d2-3925-4c29-9c1f-53116f0ba8f2"/>
    <ds:schemaRef ds:uri="6c38c9f4-5408-4137-8982-caf71cd878ef"/>
  </ds:schemaRefs>
</ds:datastoreItem>
</file>

<file path=customXml/itemProps3.xml><?xml version="1.0" encoding="utf-8"?>
<ds:datastoreItem xmlns:ds="http://schemas.openxmlformats.org/officeDocument/2006/customXml" ds:itemID="{563D1DF5-AE2D-41E3-B882-7C9C4561E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8c9f4-5408-4137-8982-caf71cd878ef"/>
    <ds:schemaRef ds:uri="107967d2-3925-4c29-9c1f-53116f0ba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</Words>
  <Application>Microsoft Office PowerPoint</Application>
  <PresentationFormat>Widescreen</PresentationFormat>
  <Paragraphs>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Fixture Condensed ExtraLight</vt:lpstr>
      <vt:lpstr>Fixture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FEST </vt:lpstr>
      <vt:lpstr>FUN FOR THE WHOLE FAMILY</vt:lpstr>
      <vt:lpstr>SEE OUR AWARD-WINNING MASCOT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Cavallieri</dc:creator>
  <cp:lastModifiedBy>Lara Cavallieri</cp:lastModifiedBy>
  <cp:revision>1</cp:revision>
  <dcterms:created xsi:type="dcterms:W3CDTF">2026-01-02T21:30:24Z</dcterms:created>
  <dcterms:modified xsi:type="dcterms:W3CDTF">2026-01-30T18:59:39Z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0x010100075CE2B01B819148BF9DA1AC483FFE99</vt:lpwstr>
  </property>
  <property fmtid="{D5CDD505-2E9C-101B-9397-08002B2CF9AE}" pid="3" name="MediaServiceImageTags">
    <vt:lpwstr/>
  </property>
</Properties>
</file>