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163111-580B-43BA-8A0C-ECDFEFBB14A8}" v="2" dt="2026-01-30T20:30:52.8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a Cavallieri" userId="9d638fcb-b704-4fa5-9d41-c9f60bd55a5d" providerId="ADAL" clId="{4D163111-580B-43BA-8A0C-ECDFEFBB14A8}"/>
    <pc:docChg chg="modSld">
      <pc:chgData name="Lara Cavallieri" userId="9d638fcb-b704-4fa5-9d41-c9f60bd55a5d" providerId="ADAL" clId="{4D163111-580B-43BA-8A0C-ECDFEFBB14A8}" dt="2026-01-30T20:30:52.846" v="0"/>
      <pc:docMkLst>
        <pc:docMk/>
      </pc:docMkLst>
      <pc:sldChg chg="addSp modSp modAnim">
        <pc:chgData name="Lara Cavallieri" userId="9d638fcb-b704-4fa5-9d41-c9f60bd55a5d" providerId="ADAL" clId="{4D163111-580B-43BA-8A0C-ECDFEFBB14A8}" dt="2026-01-30T20:30:52.846" v="0"/>
        <pc:sldMkLst>
          <pc:docMk/>
          <pc:sldMk cId="2072443804" sldId="257"/>
        </pc:sldMkLst>
        <pc:picChg chg="add mod">
          <ac:chgData name="Lara Cavallieri" userId="9d638fcb-b704-4fa5-9d41-c9f60bd55a5d" providerId="ADAL" clId="{4D163111-580B-43BA-8A0C-ECDFEFBB14A8}" dt="2026-01-30T20:30:52.846" v="0"/>
          <ac:picMkLst>
            <pc:docMk/>
            <pc:sldMk cId="2072443804" sldId="257"/>
            <ac:picMk id="4" creationId="{4CC67D87-C236-5947-576C-16F66E8AE7F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76BB-1E36-75FB-5797-E2489203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84CCE3-821F-F28F-815A-D6C333122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C3AB3-2A64-4CE6-A84E-AA14B8D897F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1DEEE-7519-1E4B-5882-AB123EA3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1BD00-DBEB-F660-FBC0-D8137BD4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88F89-29CE-43F2-BA37-74BBA5A4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8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4D1CFF-886F-4E8B-68FA-0DFA5644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9EB44-B984-320C-0FDA-B3129073A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0BB99-AD6A-D3B2-32E3-E2E7A66AB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EC3AB3-2A64-4CE6-A84E-AA14B8D897F2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593F1-5275-40BF-50E6-DE37BD87E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0E9F3-06B5-305F-0638-68BF491B6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D88F89-29CE-43F2-BA37-74BBA5A4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7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349221-C4F9-ED07-6F94-745553BC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AEFCC7-C95A-8D91-9912-3E59C1E1D3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542DC0-3E1B-7FA5-6018-BC7DAE95A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5F0CC-3C95-E8F1-92FD-50D4B78BF7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FE0660-B2A0-FE0E-795E-832A62083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Fan Fest</a:t>
            </a:r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 </a:t>
            </a:r>
            <a:endParaRPr lang="en-US" sz="8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xture Condensed Medium" panose="000006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CDD37-7093-029D-3187-69FAA7E190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6A524E-1477-AE3A-AE18-1C3B5B4F1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Spaß</a:t>
            </a:r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 für die </a:t>
            </a:r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Medium" panose="00000606000000000000" pitchFamily="2" charset="0"/>
              </a:rPr>
              <a:t>ganze Familie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FE34C-54A4-F2D8-43B8-ABD1E8C505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20510C-ACE4-C472-8916-2A25C2A8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Ein preisgekröntes Maskottchen, </a:t>
            </a:r>
            <a:r>
              <a:rPr lang="en-US" sz="8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xture Condensed ExtraLight" panose="00000306000000000000" pitchFamily="2" charset="0"/>
              </a:rPr>
              <a:t>„STUFF“</a:t>
            </a:r>
            <a:endParaRPr lang="en-US" sz="8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xture Condensed Medium" panose="00000606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62CF9-AA96-5F1C-CBA4-48E9065B86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2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0F779F-7398-970A-4DAA-962AD8F81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32CA8-FA1A-0352-A82D-39D780CD2E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2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CA7DC4-C7B6-936C-5195-8686E116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F1BDC2-85AF-722C-BBAC-D55E238BA8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CF78E1-BB6F-7047-50AC-29E70EF96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DFDCD3-CE02-3B09-1803-D3B4A70D06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6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9D14BC-16DE-4214-28B1-A09C702C5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6ED13-A8C5-9A3A-E3AA-78EAA23143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D0D129-801C-9DD6-0F56-1354779F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067D1-4BE4-04A6-5372-7AFA572765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8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C4121E-F3A6-172E-3116-C3A997A29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4013E-9FF6-5009-1981-A7F0DC5FA1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3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3FE1F7-A5EF-A75F-9591-8A8F740D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B8F2B-9E61-A28B-8339-F32FB76C1D0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25 26 Tourism Video_V2">
            <a:hlinkClick r:id="" action="ppaction://media"/>
            <a:extLst>
              <a:ext uri="{FF2B5EF4-FFF2-40B4-BE49-F238E27FC236}">
                <a16:creationId xmlns:a16="http://schemas.microsoft.com/office/drawing/2014/main" id="{4CC67D87-C236-5947-576C-16F66E8AE7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4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E4D081-6B79-46C1-FFD0-B39973A90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4DE11-9D70-8756-090A-A13ADF13E6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B01DEA-F463-9A8C-5855-D05A70E0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8EEBC-DDE0-B5A3-9917-B4B28D9F71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55B2E2-EB4A-87D6-5C52-3F355E15A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47E70-D450-7DCD-BCA9-9C0AE5C2E4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4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A535F3-486F-1A81-005F-4F4E7218C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BA404-634D-957B-4FC0-37BDBFFFE8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77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CFCE38-963A-8416-60B8-B89D43C1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3D5F0-8F54-6E18-A776-5257CFDC07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C43C48-2022-354E-C3AC-91A24CED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66EC6-8A3A-A7B9-CD0E-3EFB8B09BE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7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70D041-F051-E230-5D51-FFDF644B9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B92A1-A4C7-245F-C817-BD9CE3E9B8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1F656F-7AC5-CB8E-6C49-8D882B901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8CE79-F91A-E1DC-F474-A3C7B232AA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1C5CF9-DFE6-2AC5-F453-3F6FC1740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7D277-F572-DEFD-AB66-182553F62C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74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B3730D-1326-5BCF-4989-BEE4B0A1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FFA96-6221-37CB-FD92-CCB1D5517C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3D20F1-0BED-F50D-CA7D-23DB81881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0D781-EEF5-5F43-2503-E901D5EAC0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07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0CA845-B4F4-CB3A-A806-2CA009A84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0C0F7-BBA0-6685-4C2A-9C386CEEE0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DF357D-CA73-3F68-987F-1B4EF5B4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10111B-09E2-224D-A90A-4275255985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2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83E443-2EEF-FDBF-6E0F-22BD5EFF2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4277D0-8C8C-C4C3-E090-B556A10C8B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55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49E35C-0FB7-D8CE-DAFB-1D79104AA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96F5A4-1054-68F8-02A9-ED5285D3D8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3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7967d2-3925-4c29-9c1f-53116f0ba8f2" xsi:nil="true"/>
    <lcf76f155ced4ddcb4097134ff3c332f xmlns="6c38c9f4-5408-4137-8982-caf71cd878e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5CE2B01B819148BF9DA1AC483FFE99" ma:contentTypeVersion="19" ma:contentTypeDescription="Create a new document." ma:contentTypeScope="" ma:versionID="85912919e6b140dc37fc50401755821b">
  <xsd:schema xmlns:xsd="http://www.w3.org/2001/XMLSchema" xmlns:xs="http://www.w3.org/2001/XMLSchema" xmlns:p="http://schemas.microsoft.com/office/2006/metadata/properties" xmlns:ns2="6c38c9f4-5408-4137-8982-caf71cd878ef" xmlns:ns3="107967d2-3925-4c29-9c1f-53116f0ba8f2" targetNamespace="http://schemas.microsoft.com/office/2006/metadata/properties" ma:root="true" ma:fieldsID="3ec8b90751c20f02c6b97623f06547d0" ns2:_="" ns3:_="">
    <xsd:import namespace="6c38c9f4-5408-4137-8982-caf71cd878ef"/>
    <xsd:import namespace="107967d2-3925-4c29-9c1f-53116f0ba8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38c9f4-5408-4137-8982-caf71cd878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384ebed-0963-44a2-87a1-9f14045eb8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7967d2-3925-4c29-9c1f-53116f0ba8f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2f205a-0b32-4d8e-ad46-50c50fa65d13}" ma:internalName="TaxCatchAll" ma:showField="CatchAllData" ma:web="107967d2-3925-4c29-9c1f-53116f0ba8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FDFCA9-6583-4A45-86EF-30004C223AD8}">
  <ds:schemaRefs>
    <ds:schemaRef ds:uri="http://schemas.microsoft.com/office/2006/metadata/properties"/>
    <ds:schemaRef ds:uri="http://schemas.microsoft.com/office/infopath/2007/PartnerControls"/>
    <ds:schemaRef ds:uri="107967d2-3925-4c29-9c1f-53116f0ba8f2"/>
    <ds:schemaRef ds:uri="6c38c9f4-5408-4137-8982-caf71cd878ef"/>
  </ds:schemaRefs>
</ds:datastoreItem>
</file>

<file path=customXml/itemProps2.xml><?xml version="1.0" encoding="utf-8"?>
<ds:datastoreItem xmlns:ds="http://schemas.openxmlformats.org/officeDocument/2006/customXml" ds:itemID="{F64DEBA7-E2C5-4E56-A939-077BADE58A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23E841-6B67-42FC-A63A-3B5729C1C3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38c9f4-5408-4137-8982-caf71cd878ef"/>
    <ds:schemaRef ds:uri="107967d2-3925-4c29-9c1f-53116f0ba8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Widescreen</PresentationFormat>
  <Paragraphs>3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Fixture Condensed ExtraLight</vt:lpstr>
      <vt:lpstr>Fixture Condensed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Fan Fest </vt:lpstr>
      <vt:lpstr>Spaß für die ganze Familie</vt:lpstr>
      <vt:lpstr>Ein preisgekröntes Maskottchen, „STUFF“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Lara Cavallieri</dc:creator>
  <cp:lastModifiedBy>Lara Cavallieri</cp:lastModifiedBy>
  <cp:revision>1</cp:revision>
  <dcterms:created xsi:type="dcterms:W3CDTF">2026-01-30T18:39:16Z</dcterms:created>
  <dcterms:modified xsi:type="dcterms:W3CDTF">2026-01-30T20:31:01Z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0x010100075CE2B01B819148BF9DA1AC483FFE99</vt:lpwstr>
  </property>
  <property fmtid="{D5CDD505-2E9C-101B-9397-08002B2CF9AE}" pid="3" name="MediaServiceImageTags">
    <vt:lpwstr/>
  </property>
</Properties>
</file>