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9364EE-997E-4226-9B4A-C5B5ADD932C3}" v="5" dt="2026-01-30T20:29:16.4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72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ra Cavallieri" userId="9d638fcb-b704-4fa5-9d41-c9f60bd55a5d" providerId="ADAL" clId="{679364EE-997E-4226-9B4A-C5B5ADD932C3}"/>
    <pc:docChg chg="custSel modSld">
      <pc:chgData name="Lara Cavallieri" userId="9d638fcb-b704-4fa5-9d41-c9f60bd55a5d" providerId="ADAL" clId="{679364EE-997E-4226-9B4A-C5B5ADD932C3}" dt="2026-01-30T20:29:16.461" v="6"/>
      <pc:docMkLst>
        <pc:docMk/>
      </pc:docMkLst>
      <pc:sldChg chg="addSp modSp modAnim">
        <pc:chgData name="Lara Cavallieri" userId="9d638fcb-b704-4fa5-9d41-c9f60bd55a5d" providerId="ADAL" clId="{679364EE-997E-4226-9B4A-C5B5ADD932C3}" dt="2026-01-30T19:44:39.690" v="4"/>
        <pc:sldMkLst>
          <pc:docMk/>
          <pc:sldMk cId="4143951624" sldId="257"/>
        </pc:sldMkLst>
        <pc:picChg chg="add mod">
          <ac:chgData name="Lara Cavallieri" userId="9d638fcb-b704-4fa5-9d41-c9f60bd55a5d" providerId="ADAL" clId="{679364EE-997E-4226-9B4A-C5B5ADD932C3}" dt="2026-01-30T19:44:39.690" v="4"/>
          <ac:picMkLst>
            <pc:docMk/>
            <pc:sldMk cId="4143951624" sldId="257"/>
            <ac:picMk id="4" creationId="{C94C65F6-8531-D667-6158-BAE65B83216F}"/>
          </ac:picMkLst>
        </pc:picChg>
      </pc:sldChg>
      <pc:sldChg chg="addSp delSp modSp mod">
        <pc:chgData name="Lara Cavallieri" userId="9d638fcb-b704-4fa5-9d41-c9f60bd55a5d" providerId="ADAL" clId="{679364EE-997E-4226-9B4A-C5B5ADD932C3}" dt="2026-01-30T20:29:16.461" v="6"/>
        <pc:sldMkLst>
          <pc:docMk/>
          <pc:sldMk cId="3751311508" sldId="268"/>
        </pc:sldMkLst>
        <pc:picChg chg="del">
          <ac:chgData name="Lara Cavallieri" userId="9d638fcb-b704-4fa5-9d41-c9f60bd55a5d" providerId="ADAL" clId="{679364EE-997E-4226-9B4A-C5B5ADD932C3}" dt="2026-01-30T20:29:15.911" v="5" actId="478"/>
          <ac:picMkLst>
            <pc:docMk/>
            <pc:sldMk cId="3751311508" sldId="268"/>
            <ac:picMk id="3" creationId="{D7C64EC1-FF8A-E793-B430-2064442D98BA}"/>
          </ac:picMkLst>
        </pc:picChg>
        <pc:picChg chg="add mod">
          <ac:chgData name="Lara Cavallieri" userId="9d638fcb-b704-4fa5-9d41-c9f60bd55a5d" providerId="ADAL" clId="{679364EE-997E-4226-9B4A-C5B5ADD932C3}" dt="2026-01-30T20:29:16.461" v="6"/>
          <ac:picMkLst>
            <pc:docMk/>
            <pc:sldMk cId="3751311508" sldId="268"/>
            <ac:picMk id="4" creationId="{D25FAD03-8627-927B-C1C6-EFA4EBA490CC}"/>
          </ac:picMkLst>
        </pc:picChg>
      </pc:sldChg>
      <pc:sldChg chg="addSp delSp modSp mod">
        <pc:chgData name="Lara Cavallieri" userId="9d638fcb-b704-4fa5-9d41-c9f60bd55a5d" providerId="ADAL" clId="{679364EE-997E-4226-9B4A-C5B5ADD932C3}" dt="2026-01-30T19:43:58.263" v="1"/>
        <pc:sldMkLst>
          <pc:docMk/>
          <pc:sldMk cId="4154933612" sldId="276"/>
        </pc:sldMkLst>
        <pc:picChg chg="del">
          <ac:chgData name="Lara Cavallieri" userId="9d638fcb-b704-4fa5-9d41-c9f60bd55a5d" providerId="ADAL" clId="{679364EE-997E-4226-9B4A-C5B5ADD932C3}" dt="2026-01-30T19:43:57.674" v="0" actId="478"/>
          <ac:picMkLst>
            <pc:docMk/>
            <pc:sldMk cId="4154933612" sldId="276"/>
            <ac:picMk id="3" creationId="{65DD5B20-84E7-3D6D-05F8-C0BCDF6FA252}"/>
          </ac:picMkLst>
        </pc:picChg>
        <pc:picChg chg="add mod">
          <ac:chgData name="Lara Cavallieri" userId="9d638fcb-b704-4fa5-9d41-c9f60bd55a5d" providerId="ADAL" clId="{679364EE-997E-4226-9B4A-C5B5ADD932C3}" dt="2026-01-30T19:43:58.263" v="1"/>
          <ac:picMkLst>
            <pc:docMk/>
            <pc:sldMk cId="4154933612" sldId="276"/>
            <ac:picMk id="4" creationId="{B0536DD0-0CB2-67F3-FA91-571D13445C5C}"/>
          </ac:picMkLst>
        </pc:picChg>
      </pc:sldChg>
      <pc:sldChg chg="addSp delSp modSp mod">
        <pc:chgData name="Lara Cavallieri" userId="9d638fcb-b704-4fa5-9d41-c9f60bd55a5d" providerId="ADAL" clId="{679364EE-997E-4226-9B4A-C5B5ADD932C3}" dt="2026-01-30T19:44:18.837" v="3"/>
        <pc:sldMkLst>
          <pc:docMk/>
          <pc:sldMk cId="3165046655" sldId="277"/>
        </pc:sldMkLst>
        <pc:picChg chg="del">
          <ac:chgData name="Lara Cavallieri" userId="9d638fcb-b704-4fa5-9d41-c9f60bd55a5d" providerId="ADAL" clId="{679364EE-997E-4226-9B4A-C5B5ADD932C3}" dt="2026-01-30T19:44:18.228" v="2" actId="478"/>
          <ac:picMkLst>
            <pc:docMk/>
            <pc:sldMk cId="3165046655" sldId="277"/>
            <ac:picMk id="3" creationId="{B872ADF7-3BE4-416A-8DE6-AA4174F72E5E}"/>
          </ac:picMkLst>
        </pc:picChg>
        <pc:picChg chg="add mod">
          <ac:chgData name="Lara Cavallieri" userId="9d638fcb-b704-4fa5-9d41-c9f60bd55a5d" providerId="ADAL" clId="{679364EE-997E-4226-9B4A-C5B5ADD932C3}" dt="2026-01-30T19:44:18.837" v="3"/>
          <ac:picMkLst>
            <pc:docMk/>
            <pc:sldMk cId="3165046655" sldId="277"/>
            <ac:picMk id="4" creationId="{3221D8DD-B1E0-82AF-15A2-DAE5473820A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660EF-90CA-D254-3221-DFE6CE0A7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98D0A7-A006-16F8-402E-AC59BA80B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C40B2-60C7-46A9-91DA-A52C4EAD1C2E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1C63D8-0549-0C26-0277-4D752B4A1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053710-5022-3777-332F-75B30589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CD311-1593-4CD1-BC41-051335163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455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01AAEB-49FC-F0E8-E279-8302D7ABD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F8559-AA48-7ED2-93E7-579986BC6E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13D254-20B8-9825-CB72-809E2F1AC8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D1C40B2-60C7-46A9-91DA-A52C4EAD1C2E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6C193-3540-FF4D-94F4-8D3EF7A4B1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A8866B-3ACF-C276-9CFB-F0BAD8DCD3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1CD311-1593-4CD1-BC41-051335163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23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B502E57-E63F-52E6-15E4-D7F947C85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6820EF-B126-901F-924E-DE130504EF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79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347DC01-8CF9-3A83-8DD1-AB2B3EB2B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8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xture Condensed ExtraLight" panose="00000306000000000000" pitchFamily="2" charset="0"/>
              </a:rPr>
              <a:t>SEE OUR AWARD-WINNING MASCOT </a:t>
            </a:r>
            <a:r>
              <a:rPr lang="en-US" sz="8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xture Condensed Medium" panose="00000606000000000000" pitchFamily="2" charset="0"/>
              </a:rPr>
              <a:t>STUFF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623C33-CA24-8120-06BA-9050D623BE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77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3FF6274-BCAB-EF06-E279-701DF6E00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906BA5-B948-826C-AA14-64D4CB6F24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9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132EEF7-C618-4BDA-171F-996693AB1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81F82C-4DC1-A276-B63D-F6BCB958F45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63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1E0AFE7-FFF0-B683-1F9C-2C19A1F49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5FAD03-8627-927B-C1C6-EFA4EBA490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31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78FC596-0F76-2815-0684-CEB2CB8EC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E3F137-C746-87F3-BD1F-20DA548F79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14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FC403EC-251A-F93A-CEE1-9F6B321DF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BDD462-0977-C615-C529-41859D6C25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92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6A4894-21D9-0CE3-64DF-9195CDEC3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0055AC-2C71-5552-CBD3-A29B88C887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76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F02A887-BA58-F196-5D96-0FFDA0987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829EE1-0F7C-EADE-0EDD-B742B5F30E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80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6D2ADE2-0B5A-8AAE-DB38-C02CC32AE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CD8948-9134-5A3A-E3A6-43534A6F4D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13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A3FC661-7D7E-B703-DBDC-F0027285B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8E7EDF-3EC3-2755-343B-0E928F16AA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59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5733C2C-3BF0-19F7-59C5-601CBC381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AF1FB3-78A4-E279-D6EE-DBE4E8A0B75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25 26 Tourism Video_V2">
            <a:hlinkClick r:id="" action="ppaction://media"/>
            <a:extLst>
              <a:ext uri="{FF2B5EF4-FFF2-40B4-BE49-F238E27FC236}">
                <a16:creationId xmlns:a16="http://schemas.microsoft.com/office/drawing/2014/main" id="{C94C65F6-8531-D667-6158-BAE65B8321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95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1C538EA-1ECE-B6B4-42E6-93029786A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A4A7A9-3679-DB27-EF3F-D5F83941B7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568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707EDB9-69EC-5393-5C1A-4F1DF6F3C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536DD0-0CB2-67F3-FA91-571D13445C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93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F5E6DE-6D93-07AA-BB8C-1D25F1139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21D8DD-B1E0-82AF-15A2-DAE5473820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04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6DDBDD2-645E-A5AE-3D52-3128C353F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3A53F3-6521-E7A7-AF6D-2CD969BD2C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75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2823896-DE87-A203-6C47-4CBB6C856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BA46F1-1602-53BA-A12B-4E1B2865F5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04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1FBDF35-2C48-B51E-8BD0-2E180D46F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671D6E-061E-B7ED-4AAD-9805C4931D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37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5F15D2D-120A-32A6-E1B9-F959C8EE9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0991C0-B115-D55D-03E2-799F70632C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48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F533F52-956D-2DD5-1A75-B4ED45D58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A688A1-FB30-F83A-9BE4-6EB1DCC048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10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2E55234-4692-BD05-E875-BC41416C8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A8AB3F-EDBD-EC93-1BAE-837CAF3273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88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8D44ADC-E25D-FE1F-9E1F-208EF644A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C48996-893F-E034-DC5B-A854EBD037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87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1A0B38C-8ED9-C513-96AB-45198B441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688D4F-CF68-ACE2-B003-E1620B546E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15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E079797-4F29-1B84-2B2B-9C711A68B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88F2DA-6B8C-C06B-6B26-1A0A2C9DE7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30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29BE2A8-6277-31B4-1274-55F040F74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A62764-C2C3-8E10-02F0-22FD47E63CD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8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DF7C63B-A6F7-C651-1FD4-3108C1FC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81FC66-A6EC-E363-470C-D68B0130D8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33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2B8E90D-33C6-46D7-F234-AEFEBAFA3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AB3FC1-FB22-3890-216E-79E0D7FD88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06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97C35FB-29E3-762B-E26D-A119608F9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04A1DB-AAEC-2138-6571-5ED1E47362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949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3A28D9F-C9D4-13BF-76D1-513E2D029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xture Condensed Medium" panose="00000606000000000000" pitchFamily="2" charset="0"/>
              </a:rPr>
              <a:t>FAN FEST</a:t>
            </a:r>
            <a:r>
              <a:rPr lang="en-US" sz="8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xture Condensed ExtraLight" panose="00000306000000000000" pitchFamily="2" charset="0"/>
              </a:rPr>
              <a:t> </a:t>
            </a:r>
            <a:endParaRPr lang="en-US" sz="8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ixture Condensed Medium" panose="00000606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16CBCF-5C5C-1E71-60A6-1CE1CC5303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21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AEFFE91-28C1-A06C-EE25-221E040B9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xture Condensed Medium" panose="00000606000000000000" pitchFamily="2" charset="0"/>
              </a:rPr>
              <a:t>FUN</a:t>
            </a:r>
            <a:r>
              <a:rPr lang="en-US" sz="8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xture Condensed ExtraLight" panose="00000306000000000000" pitchFamily="2" charset="0"/>
              </a:rPr>
              <a:t> FOR THE </a:t>
            </a:r>
            <a:r>
              <a:rPr lang="en-US" sz="8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xture Condensed Medium" panose="00000606000000000000" pitchFamily="2" charset="0"/>
              </a:rPr>
              <a:t>WHOLE FAMILY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ADF7E0-FE0E-6BBA-F752-99E4D17046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22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07967d2-3925-4c29-9c1f-53116f0ba8f2" xsi:nil="true"/>
    <lcf76f155ced4ddcb4097134ff3c332f xmlns="6c38c9f4-5408-4137-8982-caf71cd878ef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5CE2B01B819148BF9DA1AC483FFE99" ma:contentTypeVersion="19" ma:contentTypeDescription="Create a new document." ma:contentTypeScope="" ma:versionID="85912919e6b140dc37fc50401755821b">
  <xsd:schema xmlns:xsd="http://www.w3.org/2001/XMLSchema" xmlns:xs="http://www.w3.org/2001/XMLSchema" xmlns:p="http://schemas.microsoft.com/office/2006/metadata/properties" xmlns:ns2="6c38c9f4-5408-4137-8982-caf71cd878ef" xmlns:ns3="107967d2-3925-4c29-9c1f-53116f0ba8f2" targetNamespace="http://schemas.microsoft.com/office/2006/metadata/properties" ma:root="true" ma:fieldsID="3ec8b90751c20f02c6b97623f06547d0" ns2:_="" ns3:_="">
    <xsd:import namespace="6c38c9f4-5408-4137-8982-caf71cd878ef"/>
    <xsd:import namespace="107967d2-3925-4c29-9c1f-53116f0ba8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38c9f4-5408-4137-8982-caf71cd878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384ebed-0963-44a2-87a1-9f14045eb8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7967d2-3925-4c29-9c1f-53116f0ba8f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c2f205a-0b32-4d8e-ad46-50c50fa65d13}" ma:internalName="TaxCatchAll" ma:showField="CatchAllData" ma:web="107967d2-3925-4c29-9c1f-53116f0ba8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2ED4AD5-36B1-4E88-BD6B-1A299DE4EE0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D0A2427-40E2-495A-8D6C-53D4854A1DFB}">
  <ds:schemaRefs>
    <ds:schemaRef ds:uri="http://schemas.microsoft.com/office/2006/metadata/properties"/>
    <ds:schemaRef ds:uri="http://schemas.microsoft.com/office/infopath/2007/PartnerControls"/>
    <ds:schemaRef ds:uri="107967d2-3925-4c29-9c1f-53116f0ba8f2"/>
    <ds:schemaRef ds:uri="6c38c9f4-5408-4137-8982-caf71cd878ef"/>
  </ds:schemaRefs>
</ds:datastoreItem>
</file>

<file path=customXml/itemProps3.xml><?xml version="1.0" encoding="utf-8"?>
<ds:datastoreItem xmlns:ds="http://schemas.openxmlformats.org/officeDocument/2006/customXml" ds:itemID="{487E5CF4-5857-448E-9A8E-53D3279142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c38c9f4-5408-4137-8982-caf71cd878ef"/>
    <ds:schemaRef ds:uri="107967d2-3925-4c29-9c1f-53116f0ba8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12</Words>
  <Application>Microsoft Office PowerPoint</Application>
  <PresentationFormat>Widescreen</PresentationFormat>
  <Paragraphs>3</Paragraphs>
  <Slides>30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Aptos</vt:lpstr>
      <vt:lpstr>Aptos Display</vt:lpstr>
      <vt:lpstr>Arial</vt:lpstr>
      <vt:lpstr>Fixture Condensed ExtraLight</vt:lpstr>
      <vt:lpstr>Fixture Condensed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FAN FEST </vt:lpstr>
      <vt:lpstr>FUN FOR THE WHOLE FAMILY</vt:lpstr>
      <vt:lpstr>SEE OUR AWARD-WINNING MASCOT STUFF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Lara Cavallieri</dc:creator>
  <cp:lastModifiedBy>Lara Cavallieri</cp:lastModifiedBy>
  <cp:revision>1</cp:revision>
  <dcterms:created xsi:type="dcterms:W3CDTF">2026-01-30T17:20:42Z</dcterms:created>
  <dcterms:modified xsi:type="dcterms:W3CDTF">2026-01-30T20:29:26Z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0x010100075CE2B01B819148BF9DA1AC483FFE99</vt:lpwstr>
  </property>
  <property fmtid="{D5CDD505-2E9C-101B-9397-08002B2CF9AE}" pid="3" name="MediaServiceImageTags">
    <vt:lpwstr/>
  </property>
</Properties>
</file>